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258" r:id="rId5"/>
    <p:sldId id="282" r:id="rId6"/>
    <p:sldId id="326" r:id="rId7"/>
    <p:sldId id="327" r:id="rId8"/>
    <p:sldId id="328" r:id="rId9"/>
    <p:sldId id="318" r:id="rId10"/>
    <p:sldId id="289" r:id="rId11"/>
    <p:sldId id="317" r:id="rId12"/>
    <p:sldId id="322" r:id="rId13"/>
    <p:sldId id="324" r:id="rId14"/>
    <p:sldId id="323" r:id="rId15"/>
    <p:sldId id="329" r:id="rId16"/>
    <p:sldId id="325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7183" autoAdjust="0"/>
  </p:normalViewPr>
  <p:slideViewPr>
    <p:cSldViewPr snapToGrid="0" snapToObjects="1">
      <p:cViewPr varScale="1">
        <p:scale>
          <a:sx n="107" d="100"/>
          <a:sy n="107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0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k-nearest neighbors (KNN)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邏輯迴歸</a:t>
            </a:r>
            <a:r>
              <a:rPr lang="zh-TW" altLang="en-US" sz="3200" dirty="0"/>
              <a:t> </a:t>
            </a:r>
            <a:r>
              <a:rPr lang="en-US" altLang="zh-TW" sz="1800" dirty="0"/>
              <a:t>(Logistic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31090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3735</TotalTime>
  <Words>948</Words>
  <Application>Microsoft Macintosh PowerPoint</Application>
  <PresentationFormat>Widescreen</PresentationFormat>
  <Paragraphs>104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等线</vt:lpstr>
      <vt:lpstr>inherit</vt:lpstr>
      <vt:lpstr>微软雅黑</vt:lpstr>
      <vt:lpstr>PingFang TC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224</cp:revision>
  <dcterms:created xsi:type="dcterms:W3CDTF">2015-08-18T02:51:41Z</dcterms:created>
  <dcterms:modified xsi:type="dcterms:W3CDTF">2020-09-05T15:00:22Z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